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59467"/>
            <a:ext cx="10363200" cy="1850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91A3-9F8B-504E-AF3F-77963499B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0040" y="90621"/>
            <a:ext cx="3931920" cy="11303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68A84D-C4D9-8843-A052-BD06E5FC473C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11" y="1343862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9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952" y="54864"/>
            <a:ext cx="7168896" cy="1201823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756"/>
            <a:ext cx="10515600" cy="4506206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D2C8B4-C23C-6F40-B2D4-5C4A942ABCE4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11" y="1343862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19DAC2-A768-6D44-A3A3-1E5B34FE4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16" y="91440"/>
            <a:ext cx="3931920" cy="11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952" y="54864"/>
            <a:ext cx="7168896" cy="11978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89E27-C551-1C4D-95DD-9945672BC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67" y="88101"/>
            <a:ext cx="3931920" cy="11303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A9B83E-C50E-7742-BC6B-3604C74CFB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11" y="1343862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3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952" y="54864"/>
            <a:ext cx="7168896" cy="11978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1BD5D-E9C8-2C4D-AF70-E4BEDCE37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67" y="88101"/>
            <a:ext cx="3931920" cy="11303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12CE19-C9B6-C74A-BF80-0DDB6B32F5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11" y="1343862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9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952" y="54864"/>
            <a:ext cx="7168896" cy="11978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16630-6B5D-DA4D-9B24-F2523F445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167" y="88101"/>
            <a:ext cx="3931920" cy="11303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9C9BBE-AC96-0A42-A0FB-29950063E0B7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11" y="1343862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8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C29687B-5FC0-614C-97F9-8276AF1569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6593" y="4318052"/>
            <a:ext cx="10818813" cy="10678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Funding Acknowledgment for Publications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the U.S. Department of Energy, Office of Basic Energy Sciences, </a:t>
            </a:r>
            <a:r>
              <a:rPr lang="en-US" sz="2000" dirty="0"/>
              <a:t>Division of Chemical Sciences, Geosciences and Biosciences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Award DE-FG02-17ER16362</a:t>
            </a:r>
            <a:r>
              <a:rPr lang="en-US" sz="2000" dirty="0"/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EA57-5CFE-A446-B5D9-58ABCE6212EF}"/>
              </a:ext>
            </a:extLst>
          </p:cNvPr>
          <p:cNvCxnSpPr>
            <a:cxnSpLocks/>
          </p:cNvCxnSpPr>
          <p:nvPr/>
        </p:nvCxnSpPr>
        <p:spPr>
          <a:xfrm flipH="1">
            <a:off x="80011" y="6085201"/>
            <a:ext cx="1202435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D0DAF7-DA03-5B47-A92C-A82EF29A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62" y="255409"/>
            <a:ext cx="4357991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F5ECD-C4D6-9040-9FBC-22EF2596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9" y="208154"/>
            <a:ext cx="2544688" cy="731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4F4FEE-824E-4534-A5D9-612BAE009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710" y="6143902"/>
            <a:ext cx="944928" cy="5852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A59B46-74AB-4894-B342-229B1F20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1175" y="6244561"/>
            <a:ext cx="1135162" cy="4414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2B7F6D6-3929-4C2E-9564-8998FA4D2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4977" y="6263223"/>
            <a:ext cx="1371600" cy="381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F0D492A-BC81-4BFE-9292-445EC8FED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8551" y="6184109"/>
            <a:ext cx="1179306" cy="58965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5A28F1A-48D6-4609-BB1C-08499CDF0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0950" y="6340248"/>
            <a:ext cx="1371600" cy="2381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CEFA1BF-BD43-4E2A-AFB3-2076F3F4B9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4240" y="6308569"/>
            <a:ext cx="1371600" cy="3905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258A14A-598C-4607-9251-CD2C138B2D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98478" y="6267105"/>
            <a:ext cx="1176144" cy="43198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18B4F8A-28FA-4E86-AD8D-77CF2507BA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8281" y="6157693"/>
            <a:ext cx="1371600" cy="571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B8F175F-F79B-4727-84EB-6A01A874DF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0795" y="6244098"/>
            <a:ext cx="1035965" cy="441915"/>
          </a:xfrm>
          <a:prstGeom prst="rect">
            <a:avLst/>
          </a:prstGeom>
        </p:spPr>
      </p:pic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E9234558-DACD-3041-B72B-1CB713192CA8}"/>
              </a:ext>
            </a:extLst>
          </p:cNvPr>
          <p:cNvSpPr txBox="1">
            <a:spLocks/>
          </p:cNvSpPr>
          <p:nvPr/>
        </p:nvSpPr>
        <p:spPr>
          <a:xfrm>
            <a:off x="748561" y="1547352"/>
            <a:ext cx="10818813" cy="2371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Funding Acknowledgment for Scientific Presentations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Best: Every slide showing work supported by NMGC should include the DOE logo </a:t>
            </a:r>
            <a:r>
              <a:rPr lang="en-US" sz="2000" b="1" dirty="0"/>
              <a:t>or</a:t>
            </a:r>
            <a:r>
              <a:rPr lang="en-US" sz="2000" dirty="0"/>
              <a:t> the logo/DOE/OS combo </a:t>
            </a:r>
            <a:r>
              <a:rPr lang="en-US" sz="2000" b="1" dirty="0"/>
              <a:t>and</a:t>
            </a:r>
            <a:r>
              <a:rPr lang="en-US" sz="2000" dirty="0"/>
              <a:t> the NMGC logo </a:t>
            </a:r>
            <a:r>
              <a:rPr lang="en-US" sz="2000" b="1" dirty="0"/>
              <a:t>or</a:t>
            </a:r>
            <a:r>
              <a:rPr lang="en-US" sz="2000" dirty="0"/>
              <a:t> NMGC/logo combo</a:t>
            </a:r>
          </a:p>
          <a:p>
            <a:pPr marL="0" indent="0">
              <a:buNone/>
            </a:pPr>
            <a:r>
              <a:rPr lang="en-US" sz="2000" dirty="0"/>
              <a:t>Good: Every slide showing work supported by NMGC should include the DOE logo </a:t>
            </a:r>
            <a:r>
              <a:rPr lang="en-US" sz="2000" b="1" dirty="0"/>
              <a:t>or</a:t>
            </a:r>
            <a:r>
              <a:rPr lang="en-US" sz="2000" dirty="0"/>
              <a:t> the NMGC logo </a:t>
            </a:r>
          </a:p>
          <a:p>
            <a:pPr marL="0" indent="0">
              <a:buNone/>
            </a:pPr>
            <a:r>
              <a:rPr lang="en-US" sz="2000" dirty="0"/>
              <a:t>Minimal: The acknowledgment slide should include the DOE logo </a:t>
            </a:r>
            <a:r>
              <a:rPr lang="en-US" sz="2000" b="1" dirty="0"/>
              <a:t>or</a:t>
            </a:r>
            <a:r>
              <a:rPr lang="en-US" sz="2000" dirty="0"/>
              <a:t> the logo/DOE/OS combo </a:t>
            </a:r>
            <a:r>
              <a:rPr lang="en-US" sz="2000" b="1" dirty="0"/>
              <a:t>and</a:t>
            </a:r>
            <a:r>
              <a:rPr lang="en-US" sz="2000" dirty="0"/>
              <a:t> the NMGC logo </a:t>
            </a:r>
            <a:r>
              <a:rPr lang="en-US" sz="2000" b="1" dirty="0"/>
              <a:t>or</a:t>
            </a:r>
            <a:r>
              <a:rPr lang="en-US" sz="2000" dirty="0"/>
              <a:t> NMGC/logo combo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A38C2F-6035-2B43-B32B-66589D59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3221"/>
          <a:stretch/>
        </p:blipFill>
        <p:spPr>
          <a:xfrm>
            <a:off x="257086" y="182053"/>
            <a:ext cx="914089" cy="9144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E4A801C-7220-41BC-AA77-512F0B9DC3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6993" y="115106"/>
            <a:ext cx="981485" cy="11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117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Acknowledgement</dc:title>
  <dc:creator>Melanie Burns</dc:creator>
  <cp:lastModifiedBy>L Z</cp:lastModifiedBy>
  <cp:revision>23</cp:revision>
  <dcterms:created xsi:type="dcterms:W3CDTF">2019-03-27T15:55:08Z</dcterms:created>
  <dcterms:modified xsi:type="dcterms:W3CDTF">2020-05-15T19:58:25Z</dcterms:modified>
</cp:coreProperties>
</file>